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8" r:id="rId2"/>
    <p:sldId id="259" r:id="rId3"/>
    <p:sldId id="261" r:id="rId4"/>
    <p:sldId id="260" r:id="rId5"/>
    <p:sldId id="262" r:id="rId6"/>
    <p:sldId id="263"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BA6D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345"/>
    <p:restoredTop sz="95179"/>
  </p:normalViewPr>
  <p:slideViewPr>
    <p:cSldViewPr snapToGrid="0">
      <p:cViewPr>
        <p:scale>
          <a:sx n="68" d="100"/>
          <a:sy n="68" d="100"/>
        </p:scale>
        <p:origin x="616" y="5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A6BAC089-0302-34D8-EF7A-D182A10E3883}"/>
              </a:ext>
            </a:extLst>
          </p:cNvPr>
          <p:cNvPicPr>
            <a:picLocks noChangeAspect="1"/>
          </p:cNvPicPr>
          <p:nvPr userDrawn="1"/>
        </p:nvPicPr>
        <p:blipFill rotWithShape="1">
          <a:blip r:embed="rId2"/>
          <a:srcRect r="5958"/>
          <a:stretch/>
        </p:blipFill>
        <p:spPr>
          <a:xfrm>
            <a:off x="0" y="20296"/>
            <a:ext cx="12192000" cy="6837704"/>
          </a:xfrm>
          <a:prstGeom prst="rect">
            <a:avLst/>
          </a:prstGeom>
        </p:spPr>
      </p:pic>
      <p:sp>
        <p:nvSpPr>
          <p:cNvPr id="2" name="Title 1">
            <a:extLst>
              <a:ext uri="{FF2B5EF4-FFF2-40B4-BE49-F238E27FC236}">
                <a16:creationId xmlns:a16="http://schemas.microsoft.com/office/drawing/2014/main" id="{B9075D92-E7CC-F76D-0A77-C889BD9FA240}"/>
              </a:ext>
            </a:extLst>
          </p:cNvPr>
          <p:cNvSpPr>
            <a:spLocks noGrp="1"/>
          </p:cNvSpPr>
          <p:nvPr>
            <p:ph type="ctrTitle" hasCustomPrompt="1"/>
          </p:nvPr>
        </p:nvSpPr>
        <p:spPr>
          <a:xfrm>
            <a:off x="476250" y="3485809"/>
            <a:ext cx="11925300" cy="1250157"/>
          </a:xfrm>
        </p:spPr>
        <p:txBody>
          <a:bodyPr anchor="b"/>
          <a:lstStyle>
            <a:lvl1pPr algn="ctr">
              <a:defRPr sz="6000" b="1">
                <a:solidFill>
                  <a:schemeClr val="bg1"/>
                </a:solidFill>
                <a:latin typeface="Verdana" panose="020B0604030504040204" pitchFamily="34" charset="0"/>
                <a:ea typeface="Verdana" panose="020B0604030504040204" pitchFamily="34" charset="0"/>
                <a:cs typeface="Verdana" panose="020B060403050404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3705BCF4-22E8-72CF-97F1-01269EAE6933}"/>
              </a:ext>
            </a:extLst>
          </p:cNvPr>
          <p:cNvSpPr>
            <a:spLocks noGrp="1"/>
          </p:cNvSpPr>
          <p:nvPr>
            <p:ph type="subTitle" idx="1"/>
          </p:nvPr>
        </p:nvSpPr>
        <p:spPr>
          <a:xfrm>
            <a:off x="1524000" y="4735966"/>
            <a:ext cx="9144000" cy="521834"/>
          </a:xfrm>
        </p:spPr>
        <p:txBody>
          <a:bodyPr/>
          <a:lstStyle>
            <a:lvl1pPr marL="0" indent="0" algn="ctr">
              <a:buNone/>
              <a:defRPr sz="2400" b="1">
                <a:solidFill>
                  <a:schemeClr val="bg1"/>
                </a:solidFill>
                <a:latin typeface="Verdana" panose="020B0604030504040204" pitchFamily="34" charset="0"/>
                <a:ea typeface="Verdana" panose="020B0604030504040204" pitchFamily="34" charset="0"/>
                <a:cs typeface="Verdana" panose="020B060403050404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CC0C6CC7-A233-4A42-7779-3B2865C2B412}"/>
              </a:ext>
            </a:extLst>
          </p:cNvPr>
          <p:cNvSpPr>
            <a:spLocks noGrp="1"/>
          </p:cNvSpPr>
          <p:nvPr>
            <p:ph type="dt" sz="half" idx="10"/>
          </p:nvPr>
        </p:nvSpPr>
        <p:spPr/>
        <p:txBody>
          <a:bodyPr/>
          <a:lstStyle/>
          <a:p>
            <a:fld id="{C2B706FB-F881-9F42-8D1C-C402B5C49193}" type="datetimeFigureOut">
              <a:rPr lang="en-US" smtClean="0"/>
              <a:t>1/16/24</a:t>
            </a:fld>
            <a:endParaRPr lang="en-US"/>
          </a:p>
        </p:txBody>
      </p:sp>
      <p:sp>
        <p:nvSpPr>
          <p:cNvPr id="5" name="Footer Placeholder 4">
            <a:extLst>
              <a:ext uri="{FF2B5EF4-FFF2-40B4-BE49-F238E27FC236}">
                <a16:creationId xmlns:a16="http://schemas.microsoft.com/office/drawing/2014/main" id="{DD91B387-F146-D750-D46D-96137614B68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9E79B5B-959A-0492-B0FD-ECCC95C2289A}"/>
              </a:ext>
            </a:extLst>
          </p:cNvPr>
          <p:cNvSpPr>
            <a:spLocks noGrp="1"/>
          </p:cNvSpPr>
          <p:nvPr>
            <p:ph type="sldNum" sz="quarter" idx="12"/>
          </p:nvPr>
        </p:nvSpPr>
        <p:spPr/>
        <p:txBody>
          <a:bodyPr/>
          <a:lstStyle/>
          <a:p>
            <a:fld id="{2603A898-BAF5-DA44-BC13-9760E8166D74}" type="slidenum">
              <a:rPr lang="en-US" smtClean="0"/>
              <a:t>‹#›</a:t>
            </a:fld>
            <a:endParaRPr lang="en-US"/>
          </a:p>
        </p:txBody>
      </p:sp>
    </p:spTree>
    <p:extLst>
      <p:ext uri="{BB962C8B-B14F-4D97-AF65-F5344CB8AC3E}">
        <p14:creationId xmlns:p14="http://schemas.microsoft.com/office/powerpoint/2010/main" val="27151548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6AA13E-8EFF-61DD-C6CC-981A3C4C00C0}"/>
              </a:ext>
            </a:extLst>
          </p:cNvPr>
          <p:cNvSpPr>
            <a:spLocks noGrp="1"/>
          </p:cNvSpPr>
          <p:nvPr>
            <p:ph type="title" hasCustomPrompt="1"/>
          </p:nvPr>
        </p:nvSpPr>
        <p:spPr>
          <a:xfrm>
            <a:off x="838200" y="365125"/>
            <a:ext cx="7995556" cy="1325563"/>
          </a:xfrm>
        </p:spPr>
        <p:txBody>
          <a:bodyPr/>
          <a:lstStyle>
            <a:lvl1pPr>
              <a:defRPr b="1">
                <a:solidFill>
                  <a:srgbClr val="5BA6D8"/>
                </a:solidFill>
                <a:latin typeface="Verdana" panose="020B0604030504040204" pitchFamily="34" charset="0"/>
                <a:ea typeface="Verdana" panose="020B0604030504040204" pitchFamily="34" charset="0"/>
                <a:cs typeface="Verdana" panose="020B0604030504040204" pitchFamily="34"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367417B4-CAF8-55EC-F10F-32E99D03483F}"/>
              </a:ext>
            </a:extLst>
          </p:cNvPr>
          <p:cNvSpPr>
            <a:spLocks noGrp="1"/>
          </p:cNvSpPr>
          <p:nvPr>
            <p:ph idx="1"/>
          </p:nvPr>
        </p:nvSpPr>
        <p:spPr>
          <a:xfrm>
            <a:off x="838200" y="1825625"/>
            <a:ext cx="10515600" cy="3660775"/>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D2725ABD-5FB6-DAAF-8A81-EF7989AC9BD8}"/>
              </a:ext>
            </a:extLst>
          </p:cNvPr>
          <p:cNvSpPr>
            <a:spLocks noGrp="1"/>
          </p:cNvSpPr>
          <p:nvPr>
            <p:ph type="dt" sz="half" idx="10"/>
          </p:nvPr>
        </p:nvSpPr>
        <p:spPr/>
        <p:txBody>
          <a:bodyPr/>
          <a:lstStyle/>
          <a:p>
            <a:fld id="{C2B706FB-F881-9F42-8D1C-C402B5C49193}" type="datetimeFigureOut">
              <a:rPr lang="en-US" smtClean="0"/>
              <a:t>1/16/24</a:t>
            </a:fld>
            <a:endParaRPr lang="en-US"/>
          </a:p>
        </p:txBody>
      </p:sp>
      <p:sp>
        <p:nvSpPr>
          <p:cNvPr id="5" name="Footer Placeholder 4">
            <a:extLst>
              <a:ext uri="{FF2B5EF4-FFF2-40B4-BE49-F238E27FC236}">
                <a16:creationId xmlns:a16="http://schemas.microsoft.com/office/drawing/2014/main" id="{580B3FAE-0A87-95B9-2EF7-C0C68714042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7027BE6-7E25-4CE3-1E0C-06A81B2EEA1D}"/>
              </a:ext>
            </a:extLst>
          </p:cNvPr>
          <p:cNvSpPr>
            <a:spLocks noGrp="1"/>
          </p:cNvSpPr>
          <p:nvPr>
            <p:ph type="sldNum" sz="quarter" idx="12"/>
          </p:nvPr>
        </p:nvSpPr>
        <p:spPr/>
        <p:txBody>
          <a:bodyPr/>
          <a:lstStyle/>
          <a:p>
            <a:fld id="{2603A898-BAF5-DA44-BC13-9760E8166D74}" type="slidenum">
              <a:rPr lang="en-US" smtClean="0"/>
              <a:t>‹#›</a:t>
            </a:fld>
            <a:endParaRPr lang="en-US"/>
          </a:p>
        </p:txBody>
      </p:sp>
      <p:pic>
        <p:nvPicPr>
          <p:cNvPr id="8" name="Picture 7">
            <a:extLst>
              <a:ext uri="{FF2B5EF4-FFF2-40B4-BE49-F238E27FC236}">
                <a16:creationId xmlns:a16="http://schemas.microsoft.com/office/drawing/2014/main" id="{2957F19C-02B6-194E-1A59-DB697E51C9D3}"/>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9525000" y="152855"/>
            <a:ext cx="2539998" cy="1360713"/>
          </a:xfrm>
          <a:prstGeom prst="rect">
            <a:avLst/>
          </a:prstGeom>
        </p:spPr>
      </p:pic>
      <p:sp>
        <p:nvSpPr>
          <p:cNvPr id="9" name="Rectangle 8">
            <a:extLst>
              <a:ext uri="{FF2B5EF4-FFF2-40B4-BE49-F238E27FC236}">
                <a16:creationId xmlns:a16="http://schemas.microsoft.com/office/drawing/2014/main" id="{9EA9E72C-0EAA-FE59-40F1-B8DA6915E240}"/>
              </a:ext>
              <a:ext uri="{C183D7F6-B498-43B3-948B-1728B52AA6E4}">
                <adec:decorative xmlns:adec="http://schemas.microsoft.com/office/drawing/2017/decorative" val="1"/>
              </a:ext>
            </a:extLst>
          </p:cNvPr>
          <p:cNvSpPr/>
          <p:nvPr userDrawn="1"/>
        </p:nvSpPr>
        <p:spPr>
          <a:xfrm>
            <a:off x="0" y="5617028"/>
            <a:ext cx="12192000" cy="1240971"/>
          </a:xfrm>
          <a:prstGeom prst="rect">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804020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F67D93-4EA6-0FA5-A1C7-C49C9586913F}"/>
              </a:ext>
            </a:extLst>
          </p:cNvPr>
          <p:cNvSpPr>
            <a:spLocks noGrp="1"/>
          </p:cNvSpPr>
          <p:nvPr>
            <p:ph type="title" hasCustomPrompt="1"/>
          </p:nvPr>
        </p:nvSpPr>
        <p:spPr>
          <a:xfrm>
            <a:off x="831850" y="1709738"/>
            <a:ext cx="10515600" cy="2852737"/>
          </a:xfrm>
        </p:spPr>
        <p:txBody>
          <a:bodyPr anchor="b"/>
          <a:lstStyle>
            <a:lvl1pPr>
              <a:defRPr sz="6000" b="1">
                <a:latin typeface="Verdana" panose="020B0604030504040204" pitchFamily="34" charset="0"/>
                <a:ea typeface="Verdana" panose="020B0604030504040204" pitchFamily="34" charset="0"/>
                <a:cs typeface="Verdana" panose="020B0604030504040204" pitchFamily="34" charset="0"/>
              </a:defRPr>
            </a:lvl1pPr>
          </a:lstStyle>
          <a:p>
            <a:r>
              <a:rPr lang="en-US" dirty="0"/>
              <a:t>CLICK TO EDIT MASTER TITLE STYLE</a:t>
            </a:r>
          </a:p>
        </p:txBody>
      </p:sp>
      <p:sp>
        <p:nvSpPr>
          <p:cNvPr id="3" name="Text Placeholder 2">
            <a:extLst>
              <a:ext uri="{FF2B5EF4-FFF2-40B4-BE49-F238E27FC236}">
                <a16:creationId xmlns:a16="http://schemas.microsoft.com/office/drawing/2014/main" id="{09060BB8-FB2D-A6BC-1312-914DA8CDC111}"/>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latin typeface="Arial" panose="020B0604020202020204" pitchFamily="34" charset="0"/>
                <a:cs typeface="Arial" panose="020B0604020202020204" pitchFamily="34" charset="0"/>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8266FA94-3C1F-F772-0431-748530469BBC}"/>
              </a:ext>
            </a:extLst>
          </p:cNvPr>
          <p:cNvSpPr>
            <a:spLocks noGrp="1"/>
          </p:cNvSpPr>
          <p:nvPr>
            <p:ph type="dt" sz="half" idx="10"/>
          </p:nvPr>
        </p:nvSpPr>
        <p:spPr/>
        <p:txBody>
          <a:bodyPr/>
          <a:lstStyle/>
          <a:p>
            <a:fld id="{C2B706FB-F881-9F42-8D1C-C402B5C49193}" type="datetimeFigureOut">
              <a:rPr lang="en-US" smtClean="0"/>
              <a:t>1/16/24</a:t>
            </a:fld>
            <a:endParaRPr lang="en-US"/>
          </a:p>
        </p:txBody>
      </p:sp>
      <p:sp>
        <p:nvSpPr>
          <p:cNvPr id="5" name="Footer Placeholder 4">
            <a:extLst>
              <a:ext uri="{FF2B5EF4-FFF2-40B4-BE49-F238E27FC236}">
                <a16:creationId xmlns:a16="http://schemas.microsoft.com/office/drawing/2014/main" id="{9CBF58FB-DD00-A613-B573-0673DDA91D6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CE4B92E-8CBB-9F27-DFB0-8E6FB0CDC6E9}"/>
              </a:ext>
            </a:extLst>
          </p:cNvPr>
          <p:cNvSpPr>
            <a:spLocks noGrp="1"/>
          </p:cNvSpPr>
          <p:nvPr>
            <p:ph type="sldNum" sz="quarter" idx="12"/>
          </p:nvPr>
        </p:nvSpPr>
        <p:spPr/>
        <p:txBody>
          <a:bodyPr/>
          <a:lstStyle/>
          <a:p>
            <a:fld id="{2603A898-BAF5-DA44-BC13-9760E8166D74}" type="slidenum">
              <a:rPr lang="en-US" smtClean="0"/>
              <a:t>‹#›</a:t>
            </a:fld>
            <a:endParaRPr lang="en-US"/>
          </a:p>
        </p:txBody>
      </p:sp>
      <p:sp>
        <p:nvSpPr>
          <p:cNvPr id="9" name="Rectangle 8">
            <a:extLst>
              <a:ext uri="{FF2B5EF4-FFF2-40B4-BE49-F238E27FC236}">
                <a16:creationId xmlns:a16="http://schemas.microsoft.com/office/drawing/2014/main" id="{A2B0BB46-233E-7023-9D63-BFB048C68F95}"/>
              </a:ext>
              <a:ext uri="{C183D7F6-B498-43B3-948B-1728B52AA6E4}">
                <adec:decorative xmlns:adec="http://schemas.microsoft.com/office/drawing/2017/decorative" val="1"/>
              </a:ext>
            </a:extLst>
          </p:cNvPr>
          <p:cNvSpPr/>
          <p:nvPr userDrawn="1"/>
        </p:nvSpPr>
        <p:spPr>
          <a:xfrm>
            <a:off x="0" y="5617028"/>
            <a:ext cx="12192000" cy="1240971"/>
          </a:xfrm>
          <a:prstGeom prst="rect">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785BB95F-5526-E525-9AA7-59BE861778FC}"/>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9525000" y="152855"/>
            <a:ext cx="2539998" cy="1360713"/>
          </a:xfrm>
          <a:prstGeom prst="rect">
            <a:avLst/>
          </a:prstGeom>
        </p:spPr>
      </p:pic>
    </p:spTree>
    <p:extLst>
      <p:ext uri="{BB962C8B-B14F-4D97-AF65-F5344CB8AC3E}">
        <p14:creationId xmlns:p14="http://schemas.microsoft.com/office/powerpoint/2010/main" val="5722829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9BA813-8B56-866E-EB50-7E1C4E33DB88}"/>
              </a:ext>
            </a:extLst>
          </p:cNvPr>
          <p:cNvSpPr>
            <a:spLocks noGrp="1"/>
          </p:cNvSpPr>
          <p:nvPr>
            <p:ph type="title" hasCustomPrompt="1"/>
          </p:nvPr>
        </p:nvSpPr>
        <p:spPr>
          <a:xfrm>
            <a:off x="838200" y="365125"/>
            <a:ext cx="7995556" cy="1325563"/>
          </a:xfrm>
        </p:spPr>
        <p:txBody>
          <a:bodyPr/>
          <a:lstStyle>
            <a:lvl1pPr>
              <a:defRPr b="1">
                <a:solidFill>
                  <a:srgbClr val="5BA6D8"/>
                </a:solidFill>
                <a:latin typeface="Verdana" panose="020B0604030504040204" pitchFamily="34" charset="0"/>
                <a:ea typeface="Verdana" panose="020B0604030504040204" pitchFamily="34" charset="0"/>
                <a:cs typeface="Verdana" panose="020B0604030504040204" pitchFamily="34"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9366FD5E-76FF-C088-0174-E65D080681E7}"/>
              </a:ext>
            </a:extLst>
          </p:cNvPr>
          <p:cNvSpPr>
            <a:spLocks noGrp="1"/>
          </p:cNvSpPr>
          <p:nvPr>
            <p:ph sz="half" idx="1"/>
          </p:nvPr>
        </p:nvSpPr>
        <p:spPr>
          <a:xfrm>
            <a:off x="838200" y="1825625"/>
            <a:ext cx="5181600" cy="3654879"/>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157A31E8-9B8A-BD96-76CC-2320359A6000}"/>
              </a:ext>
            </a:extLst>
          </p:cNvPr>
          <p:cNvSpPr>
            <a:spLocks noGrp="1"/>
          </p:cNvSpPr>
          <p:nvPr>
            <p:ph sz="half" idx="2"/>
          </p:nvPr>
        </p:nvSpPr>
        <p:spPr>
          <a:xfrm>
            <a:off x="6172200" y="1825625"/>
            <a:ext cx="5181600" cy="3654879"/>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941B879B-9A66-770F-41E6-0E4B8055F22B}"/>
              </a:ext>
            </a:extLst>
          </p:cNvPr>
          <p:cNvSpPr>
            <a:spLocks noGrp="1"/>
          </p:cNvSpPr>
          <p:nvPr>
            <p:ph type="dt" sz="half" idx="10"/>
          </p:nvPr>
        </p:nvSpPr>
        <p:spPr/>
        <p:txBody>
          <a:bodyPr/>
          <a:lstStyle/>
          <a:p>
            <a:fld id="{C2B706FB-F881-9F42-8D1C-C402B5C49193}" type="datetimeFigureOut">
              <a:rPr lang="en-US" smtClean="0"/>
              <a:t>1/16/24</a:t>
            </a:fld>
            <a:endParaRPr lang="en-US"/>
          </a:p>
        </p:txBody>
      </p:sp>
      <p:sp>
        <p:nvSpPr>
          <p:cNvPr id="6" name="Footer Placeholder 5">
            <a:extLst>
              <a:ext uri="{FF2B5EF4-FFF2-40B4-BE49-F238E27FC236}">
                <a16:creationId xmlns:a16="http://schemas.microsoft.com/office/drawing/2014/main" id="{C190E796-E89D-BDF9-161C-9D4D7A86120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19FD1D5-D462-3F0B-E30A-81C7B7E42374}"/>
              </a:ext>
            </a:extLst>
          </p:cNvPr>
          <p:cNvSpPr>
            <a:spLocks noGrp="1"/>
          </p:cNvSpPr>
          <p:nvPr>
            <p:ph type="sldNum" sz="quarter" idx="12"/>
          </p:nvPr>
        </p:nvSpPr>
        <p:spPr/>
        <p:txBody>
          <a:bodyPr/>
          <a:lstStyle/>
          <a:p>
            <a:fld id="{2603A898-BAF5-DA44-BC13-9760E8166D74}" type="slidenum">
              <a:rPr lang="en-US" smtClean="0"/>
              <a:t>‹#›</a:t>
            </a:fld>
            <a:endParaRPr lang="en-US"/>
          </a:p>
        </p:txBody>
      </p:sp>
      <p:sp>
        <p:nvSpPr>
          <p:cNvPr id="10" name="Rectangle 9">
            <a:extLst>
              <a:ext uri="{FF2B5EF4-FFF2-40B4-BE49-F238E27FC236}">
                <a16:creationId xmlns:a16="http://schemas.microsoft.com/office/drawing/2014/main" id="{B12B4DD7-2B0A-13D1-20E8-AF4C7673D4B3}"/>
              </a:ext>
              <a:ext uri="{C183D7F6-B498-43B3-948B-1728B52AA6E4}">
                <adec:decorative xmlns:adec="http://schemas.microsoft.com/office/drawing/2017/decorative" val="1"/>
              </a:ext>
            </a:extLst>
          </p:cNvPr>
          <p:cNvSpPr/>
          <p:nvPr userDrawn="1"/>
        </p:nvSpPr>
        <p:spPr>
          <a:xfrm>
            <a:off x="0" y="5617028"/>
            <a:ext cx="12192000" cy="1240971"/>
          </a:xfrm>
          <a:prstGeom prst="rect">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3C121BB1-AE91-F6CC-325D-3A3D9710F8EE}"/>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9525000" y="152855"/>
            <a:ext cx="2539998" cy="1360713"/>
          </a:xfrm>
          <a:prstGeom prst="rect">
            <a:avLst/>
          </a:prstGeom>
        </p:spPr>
      </p:pic>
    </p:spTree>
    <p:extLst>
      <p:ext uri="{BB962C8B-B14F-4D97-AF65-F5344CB8AC3E}">
        <p14:creationId xmlns:p14="http://schemas.microsoft.com/office/powerpoint/2010/main" val="9618943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4437AD-9694-B185-CAA7-8755DEECB854}"/>
              </a:ext>
            </a:extLst>
          </p:cNvPr>
          <p:cNvSpPr>
            <a:spLocks noGrp="1"/>
          </p:cNvSpPr>
          <p:nvPr>
            <p:ph type="title" hasCustomPrompt="1"/>
          </p:nvPr>
        </p:nvSpPr>
        <p:spPr>
          <a:xfrm>
            <a:off x="839788" y="365125"/>
            <a:ext cx="7770812" cy="1325563"/>
          </a:xfrm>
        </p:spPr>
        <p:txBody>
          <a:bodyPr/>
          <a:lstStyle>
            <a:lvl1pPr>
              <a:defRPr b="1">
                <a:solidFill>
                  <a:srgbClr val="5BA6D8"/>
                </a:solidFill>
                <a:latin typeface="Verdana" panose="020B0604030504040204" pitchFamily="34" charset="0"/>
                <a:ea typeface="Verdana" panose="020B0604030504040204" pitchFamily="34" charset="0"/>
                <a:cs typeface="Verdana" panose="020B0604030504040204" pitchFamily="34" charset="0"/>
              </a:defRPr>
            </a:lvl1pPr>
          </a:lstStyle>
          <a:p>
            <a:r>
              <a:rPr lang="en-US" dirty="0"/>
              <a:t>CLICK TO EDIT MASTER TITLE STYLE</a:t>
            </a:r>
          </a:p>
        </p:txBody>
      </p:sp>
      <p:sp>
        <p:nvSpPr>
          <p:cNvPr id="3" name="Text Placeholder 2">
            <a:extLst>
              <a:ext uri="{FF2B5EF4-FFF2-40B4-BE49-F238E27FC236}">
                <a16:creationId xmlns:a16="http://schemas.microsoft.com/office/drawing/2014/main" id="{7854B758-6B8C-7B44-D2FD-2A8C528B3823}"/>
              </a:ext>
            </a:extLst>
          </p:cNvPr>
          <p:cNvSpPr>
            <a:spLocks noGrp="1"/>
          </p:cNvSpPr>
          <p:nvPr>
            <p:ph type="body" idx="1"/>
          </p:nvPr>
        </p:nvSpPr>
        <p:spPr>
          <a:xfrm>
            <a:off x="839788" y="1681163"/>
            <a:ext cx="5157787" cy="82391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69B21288-2E87-C9F7-8C1A-6EA0CA810DB0}"/>
              </a:ext>
            </a:extLst>
          </p:cNvPr>
          <p:cNvSpPr>
            <a:spLocks noGrp="1"/>
          </p:cNvSpPr>
          <p:nvPr>
            <p:ph sz="half" idx="2"/>
          </p:nvPr>
        </p:nvSpPr>
        <p:spPr>
          <a:xfrm>
            <a:off x="839788" y="2505075"/>
            <a:ext cx="5157787" cy="2975429"/>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E0F99638-6252-869E-DF75-40C56E80CBEA}"/>
              </a:ext>
            </a:extLst>
          </p:cNvPr>
          <p:cNvSpPr>
            <a:spLocks noGrp="1"/>
          </p:cNvSpPr>
          <p:nvPr>
            <p:ph type="body" sz="quarter" idx="3"/>
          </p:nvPr>
        </p:nvSpPr>
        <p:spPr>
          <a:xfrm>
            <a:off x="6172200" y="1681163"/>
            <a:ext cx="5183188" cy="82391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DED87776-1C2A-C912-6D2A-DCD70DB4601F}"/>
              </a:ext>
            </a:extLst>
          </p:cNvPr>
          <p:cNvSpPr>
            <a:spLocks noGrp="1"/>
          </p:cNvSpPr>
          <p:nvPr>
            <p:ph sz="quarter" idx="4"/>
          </p:nvPr>
        </p:nvSpPr>
        <p:spPr>
          <a:xfrm>
            <a:off x="6172200" y="2505075"/>
            <a:ext cx="5183188" cy="2975429"/>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88264991-00BA-C5E7-29F1-2E364D4C0A2E}"/>
              </a:ext>
            </a:extLst>
          </p:cNvPr>
          <p:cNvSpPr>
            <a:spLocks noGrp="1"/>
          </p:cNvSpPr>
          <p:nvPr>
            <p:ph type="dt" sz="half" idx="10"/>
          </p:nvPr>
        </p:nvSpPr>
        <p:spPr/>
        <p:txBody>
          <a:bodyPr/>
          <a:lstStyle/>
          <a:p>
            <a:fld id="{C2B706FB-F881-9F42-8D1C-C402B5C49193}" type="datetimeFigureOut">
              <a:rPr lang="en-US" smtClean="0"/>
              <a:t>1/16/24</a:t>
            </a:fld>
            <a:endParaRPr lang="en-US"/>
          </a:p>
        </p:txBody>
      </p:sp>
      <p:sp>
        <p:nvSpPr>
          <p:cNvPr id="8" name="Footer Placeholder 7">
            <a:extLst>
              <a:ext uri="{FF2B5EF4-FFF2-40B4-BE49-F238E27FC236}">
                <a16:creationId xmlns:a16="http://schemas.microsoft.com/office/drawing/2014/main" id="{AE643349-F556-EADD-87E1-B893E1ECFE1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BD25130-9671-32BD-5E52-6D61C057952E}"/>
              </a:ext>
            </a:extLst>
          </p:cNvPr>
          <p:cNvSpPr>
            <a:spLocks noGrp="1"/>
          </p:cNvSpPr>
          <p:nvPr>
            <p:ph type="sldNum" sz="quarter" idx="12"/>
          </p:nvPr>
        </p:nvSpPr>
        <p:spPr/>
        <p:txBody>
          <a:bodyPr/>
          <a:lstStyle/>
          <a:p>
            <a:fld id="{2603A898-BAF5-DA44-BC13-9760E8166D74}" type="slidenum">
              <a:rPr lang="en-US" smtClean="0"/>
              <a:t>‹#›</a:t>
            </a:fld>
            <a:endParaRPr lang="en-US"/>
          </a:p>
        </p:txBody>
      </p:sp>
      <p:sp>
        <p:nvSpPr>
          <p:cNvPr id="12" name="Rectangle 11">
            <a:extLst>
              <a:ext uri="{FF2B5EF4-FFF2-40B4-BE49-F238E27FC236}">
                <a16:creationId xmlns:a16="http://schemas.microsoft.com/office/drawing/2014/main" id="{0CC0AE0B-2742-C8AD-8BD5-9B5308400273}"/>
              </a:ext>
              <a:ext uri="{C183D7F6-B498-43B3-948B-1728B52AA6E4}">
                <adec:decorative xmlns:adec="http://schemas.microsoft.com/office/drawing/2017/decorative" val="1"/>
              </a:ext>
            </a:extLst>
          </p:cNvPr>
          <p:cNvSpPr/>
          <p:nvPr userDrawn="1"/>
        </p:nvSpPr>
        <p:spPr>
          <a:xfrm>
            <a:off x="0" y="5617028"/>
            <a:ext cx="12192000" cy="1240971"/>
          </a:xfrm>
          <a:prstGeom prst="rect">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a:extLst>
              <a:ext uri="{FF2B5EF4-FFF2-40B4-BE49-F238E27FC236}">
                <a16:creationId xmlns:a16="http://schemas.microsoft.com/office/drawing/2014/main" id="{5555CF14-6591-8348-A5B0-0BD910D8ED8A}"/>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9525000" y="152855"/>
            <a:ext cx="2539998" cy="1360713"/>
          </a:xfrm>
          <a:prstGeom prst="rect">
            <a:avLst/>
          </a:prstGeom>
        </p:spPr>
      </p:pic>
    </p:spTree>
    <p:extLst>
      <p:ext uri="{BB962C8B-B14F-4D97-AF65-F5344CB8AC3E}">
        <p14:creationId xmlns:p14="http://schemas.microsoft.com/office/powerpoint/2010/main" val="394387042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DDB5BB2-2DDF-775B-8912-B3242F8D83E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0EFBBCF-C24F-3713-BB16-0C48473A1E9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DC227C8-7984-33A6-F108-AB5131C7B29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C2B706FB-F881-9F42-8D1C-C402B5C49193}" type="datetimeFigureOut">
              <a:rPr lang="en-US" smtClean="0"/>
              <a:t>1/16/24</a:t>
            </a:fld>
            <a:endParaRPr lang="en-US"/>
          </a:p>
        </p:txBody>
      </p:sp>
      <p:sp>
        <p:nvSpPr>
          <p:cNvPr id="5" name="Footer Placeholder 4">
            <a:extLst>
              <a:ext uri="{FF2B5EF4-FFF2-40B4-BE49-F238E27FC236}">
                <a16:creationId xmlns:a16="http://schemas.microsoft.com/office/drawing/2014/main" id="{EE44C67C-3419-A6B6-98DA-B4D2E1670FE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61380739-E79A-B944-2104-3A9C94F5E74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2603A898-BAF5-DA44-BC13-9760E8166D74}" type="slidenum">
              <a:rPr lang="en-US" smtClean="0"/>
              <a:t>‹#›</a:t>
            </a:fld>
            <a:endParaRPr lang="en-US"/>
          </a:p>
        </p:txBody>
      </p:sp>
    </p:spTree>
    <p:extLst>
      <p:ext uri="{BB962C8B-B14F-4D97-AF65-F5344CB8AC3E}">
        <p14:creationId xmlns:p14="http://schemas.microsoft.com/office/powerpoint/2010/main" val="14239696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914B2D-19D9-2393-ABD1-9BC819E386AF}"/>
              </a:ext>
            </a:extLst>
          </p:cNvPr>
          <p:cNvSpPr>
            <a:spLocks noGrp="1"/>
          </p:cNvSpPr>
          <p:nvPr>
            <p:ph type="ctrTitle"/>
          </p:nvPr>
        </p:nvSpPr>
        <p:spPr>
          <a:xfrm>
            <a:off x="1524000" y="3571134"/>
            <a:ext cx="9144000" cy="755937"/>
          </a:xfrm>
        </p:spPr>
        <p:txBody>
          <a:bodyPr>
            <a:normAutofit/>
          </a:bodyPr>
          <a:lstStyle/>
          <a:p>
            <a:r>
              <a:rPr lang="en-US" sz="4800" b="1" dirty="0">
                <a:solidFill>
                  <a:schemeClr val="bg1"/>
                </a:solidFill>
                <a:latin typeface="Verdana" panose="020B0604030504040204" pitchFamily="34" charset="0"/>
                <a:ea typeface="Verdana" panose="020B0604030504040204" pitchFamily="34" charset="0"/>
                <a:cs typeface="Verdana" panose="020B0604030504040204" pitchFamily="34" charset="0"/>
              </a:rPr>
              <a:t>Presentation Title</a:t>
            </a:r>
            <a:endParaRPr lang="en-US" sz="4800" dirty="0"/>
          </a:p>
        </p:txBody>
      </p:sp>
      <p:sp>
        <p:nvSpPr>
          <p:cNvPr id="3" name="Subtitle 2">
            <a:extLst>
              <a:ext uri="{FF2B5EF4-FFF2-40B4-BE49-F238E27FC236}">
                <a16:creationId xmlns:a16="http://schemas.microsoft.com/office/drawing/2014/main" id="{2B812098-2C00-0539-39BF-0D3BE5AECA78}"/>
              </a:ext>
            </a:extLst>
          </p:cNvPr>
          <p:cNvSpPr>
            <a:spLocks noGrp="1"/>
          </p:cNvSpPr>
          <p:nvPr>
            <p:ph type="subTitle" idx="1"/>
          </p:nvPr>
        </p:nvSpPr>
        <p:spPr>
          <a:xfrm>
            <a:off x="1524000" y="4578575"/>
            <a:ext cx="9144000" cy="1655762"/>
          </a:xfrm>
        </p:spPr>
        <p:txBody>
          <a:bodyPr>
            <a:normAutofit/>
          </a:bodyPr>
          <a:lstStyle/>
          <a:p>
            <a:r>
              <a:rPr lang="en-US" sz="2000" b="1" dirty="0">
                <a:solidFill>
                  <a:schemeClr val="bg1"/>
                </a:solidFill>
                <a:latin typeface="Verdana" panose="020B0604030504040204" pitchFamily="34" charset="0"/>
                <a:ea typeface="Verdana" panose="020B0604030504040204" pitchFamily="34" charset="0"/>
                <a:cs typeface="Verdana" panose="020B0604030504040204" pitchFamily="34" charset="0"/>
              </a:rPr>
              <a:t>Presentation Subtitle Fonts: </a:t>
            </a:r>
            <a:r>
              <a:rPr lang="en-US" sz="2000" dirty="0">
                <a:solidFill>
                  <a:schemeClr val="bg1"/>
                </a:solidFill>
                <a:latin typeface="Verdana" panose="020B0604030504040204" pitchFamily="34" charset="0"/>
                <a:ea typeface="Verdana" panose="020B0604030504040204" pitchFamily="34" charset="0"/>
                <a:cs typeface="Verdana" panose="020B0604030504040204" pitchFamily="34" charset="0"/>
              </a:rPr>
              <a:t>Verdana Regular </a:t>
            </a:r>
            <a:r>
              <a:rPr lang="en-US" sz="2000" b="1" dirty="0">
                <a:solidFill>
                  <a:schemeClr val="bg1"/>
                </a:solidFill>
                <a:latin typeface="Verdana" panose="020B0604030504040204" pitchFamily="34" charset="0"/>
                <a:ea typeface="Verdana" panose="020B0604030504040204" pitchFamily="34" charset="0"/>
                <a:cs typeface="Verdana" panose="020B0604030504040204" pitchFamily="34" charset="0"/>
              </a:rPr>
              <a:t>&amp; Bold</a:t>
            </a:r>
          </a:p>
          <a:p>
            <a:endParaRPr lang="en-US" sz="2000" b="1" dirty="0">
              <a:solidFill>
                <a:srgbClr val="50635C"/>
              </a:solidFill>
              <a:latin typeface="Verdana" panose="020B0604030504040204" pitchFamily="34" charset="0"/>
              <a:ea typeface="Verdana" panose="020B0604030504040204" pitchFamily="34" charset="0"/>
              <a:cs typeface="Verdana" panose="020B0604030504040204" pitchFamily="34" charset="0"/>
            </a:endParaRPr>
          </a:p>
          <a:p>
            <a:r>
              <a:rPr lang="en-US" sz="2000" b="1" dirty="0">
                <a:solidFill>
                  <a:schemeClr val="bg1"/>
                </a:solidFill>
                <a:latin typeface="Verdana" panose="020B0604030504040204" pitchFamily="34" charset="0"/>
                <a:ea typeface="Verdana" panose="020B0604030504040204" pitchFamily="34" charset="0"/>
                <a:cs typeface="Verdana" panose="020B0604030504040204" pitchFamily="34" charset="0"/>
              </a:rPr>
              <a:t>Presenter </a:t>
            </a:r>
            <a:r>
              <a:rPr lang="en-US" sz="2000" dirty="0">
                <a:solidFill>
                  <a:schemeClr val="bg1"/>
                </a:solidFill>
                <a:latin typeface="Verdana" panose="020B0604030504040204" pitchFamily="34" charset="0"/>
                <a:ea typeface="Verdana" panose="020B0604030504040204" pitchFamily="34" charset="0"/>
                <a:cs typeface="Verdana" panose="020B0604030504040204" pitchFamily="34" charset="0"/>
              </a:rPr>
              <a:t>// Presenter Info</a:t>
            </a:r>
          </a:p>
          <a:p>
            <a:r>
              <a:rPr lang="en-US" sz="2000" b="1" dirty="0">
                <a:solidFill>
                  <a:schemeClr val="bg1"/>
                </a:solidFill>
                <a:latin typeface="Verdana" panose="020B0604030504040204" pitchFamily="34" charset="0"/>
                <a:ea typeface="Verdana" panose="020B0604030504040204" pitchFamily="34" charset="0"/>
                <a:cs typeface="Verdana" panose="020B0604030504040204" pitchFamily="34" charset="0"/>
              </a:rPr>
              <a:t>Presenter </a:t>
            </a:r>
            <a:r>
              <a:rPr lang="en-US" sz="2000" dirty="0">
                <a:solidFill>
                  <a:schemeClr val="bg1"/>
                </a:solidFill>
                <a:latin typeface="Verdana" panose="020B0604030504040204" pitchFamily="34" charset="0"/>
                <a:ea typeface="Verdana" panose="020B0604030504040204" pitchFamily="34" charset="0"/>
                <a:cs typeface="Verdana" panose="020B0604030504040204" pitchFamily="34" charset="0"/>
              </a:rPr>
              <a:t>// Presenter Info</a:t>
            </a:r>
            <a:endParaRPr lang="en-US" sz="2000" b="1"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endParaRPr lang="en-US" sz="2000" b="1" dirty="0">
              <a:solidFill>
                <a:srgbClr val="50635C"/>
              </a:solidFill>
              <a:ea typeface="Verdana" panose="020B0604030504040204" pitchFamily="34" charset="0"/>
              <a:cs typeface="Verdana" panose="020B0604030504040204" pitchFamily="34" charset="0"/>
            </a:endParaRPr>
          </a:p>
          <a:p>
            <a:endParaRPr lang="en-US" sz="2000" dirty="0"/>
          </a:p>
        </p:txBody>
      </p:sp>
      <p:pic>
        <p:nvPicPr>
          <p:cNvPr id="8" name="Picture 7" descr="ACPA24 - Chicago. Reflect. Evolve. Act. 18021 March 2024.">
            <a:extLst>
              <a:ext uri="{FF2B5EF4-FFF2-40B4-BE49-F238E27FC236}">
                <a16:creationId xmlns:a16="http://schemas.microsoft.com/office/drawing/2014/main" id="{261F1B28-5D3D-AD10-35D1-14CF667C4F05}"/>
              </a:ext>
            </a:extLst>
          </p:cNvPr>
          <p:cNvPicPr>
            <a:picLocks noChangeAspect="1"/>
          </p:cNvPicPr>
          <p:nvPr/>
        </p:nvPicPr>
        <p:blipFill rotWithShape="1">
          <a:blip r:embed="rId2"/>
          <a:srcRect r="4367"/>
          <a:stretch/>
        </p:blipFill>
        <p:spPr>
          <a:xfrm>
            <a:off x="293914" y="130629"/>
            <a:ext cx="3575957" cy="2588707"/>
          </a:xfrm>
          <a:prstGeom prst="rect">
            <a:avLst/>
          </a:prstGeom>
        </p:spPr>
      </p:pic>
      <p:pic>
        <p:nvPicPr>
          <p:cNvPr id="10" name="Picture 9" descr="100th anniversary celebration">
            <a:extLst>
              <a:ext uri="{FF2B5EF4-FFF2-40B4-BE49-F238E27FC236}">
                <a16:creationId xmlns:a16="http://schemas.microsoft.com/office/drawing/2014/main" id="{F10F91B1-576E-3461-0BE2-5B5F207530A9}"/>
              </a:ext>
            </a:extLst>
          </p:cNvPr>
          <p:cNvPicPr>
            <a:picLocks noChangeAspect="1"/>
          </p:cNvPicPr>
          <p:nvPr/>
        </p:nvPicPr>
        <p:blipFill>
          <a:blip r:embed="rId3"/>
          <a:stretch>
            <a:fillRect/>
          </a:stretch>
        </p:blipFill>
        <p:spPr>
          <a:xfrm>
            <a:off x="8322131" y="360363"/>
            <a:ext cx="3606800" cy="1524000"/>
          </a:xfrm>
          <a:prstGeom prst="rect">
            <a:avLst/>
          </a:prstGeom>
        </p:spPr>
      </p:pic>
    </p:spTree>
    <p:extLst>
      <p:ext uri="{BB962C8B-B14F-4D97-AF65-F5344CB8AC3E}">
        <p14:creationId xmlns:p14="http://schemas.microsoft.com/office/powerpoint/2010/main" val="4343759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6202AB-E52D-B572-CFFF-01D9D0CB7B7F}"/>
              </a:ext>
            </a:extLst>
          </p:cNvPr>
          <p:cNvSpPr>
            <a:spLocks noGrp="1"/>
          </p:cNvSpPr>
          <p:nvPr>
            <p:ph type="title"/>
          </p:nvPr>
        </p:nvSpPr>
        <p:spPr>
          <a:xfrm>
            <a:off x="137432" y="365125"/>
            <a:ext cx="8949418" cy="892175"/>
          </a:xfrm>
        </p:spPr>
        <p:txBody>
          <a:bodyPr>
            <a:noAutofit/>
          </a:bodyPr>
          <a:lstStyle/>
          <a:p>
            <a:r>
              <a:rPr lang="en-US" sz="4400" b="1" dirty="0">
                <a:solidFill>
                  <a:srgbClr val="5BA6D8"/>
                </a:solidFill>
                <a:latin typeface="Verdana" panose="020B0604030504040204" pitchFamily="34" charset="0"/>
                <a:ea typeface="Verdana" panose="020B0604030504040204" pitchFamily="34" charset="0"/>
                <a:cs typeface="Verdana" panose="020B0604030504040204" pitchFamily="34" charset="0"/>
              </a:rPr>
              <a:t>ACPA LAND ACKNOWLEDGEMENT</a:t>
            </a:r>
            <a:endParaRPr lang="en-US" dirty="0"/>
          </a:p>
        </p:txBody>
      </p:sp>
      <p:sp>
        <p:nvSpPr>
          <p:cNvPr id="3" name="Content Placeholder 2">
            <a:extLst>
              <a:ext uri="{FF2B5EF4-FFF2-40B4-BE49-F238E27FC236}">
                <a16:creationId xmlns:a16="http://schemas.microsoft.com/office/drawing/2014/main" id="{701112EC-2EDC-3A71-AA93-EFBC23CDEFF8}"/>
              </a:ext>
            </a:extLst>
          </p:cNvPr>
          <p:cNvSpPr>
            <a:spLocks noGrp="1"/>
          </p:cNvSpPr>
          <p:nvPr>
            <p:ph idx="1"/>
          </p:nvPr>
        </p:nvSpPr>
        <p:spPr>
          <a:xfrm>
            <a:off x="137432" y="1690688"/>
            <a:ext cx="11917136" cy="3738562"/>
          </a:xfrm>
        </p:spPr>
        <p:txBody>
          <a:bodyPr>
            <a:noAutofit/>
          </a:bodyPr>
          <a:lstStyle/>
          <a:p>
            <a:pPr marL="0" indent="0">
              <a:buNone/>
            </a:pPr>
            <a:r>
              <a:rPr lang="en-US" sz="2400" b="0" dirty="0">
                <a:solidFill>
                  <a:srgbClr val="092436"/>
                </a:solidFill>
                <a:effectLst/>
              </a:rPr>
              <a:t>ACPA–College Student Educators International acknowledges that our ACPA24 Convention is taking place on the traditional unceded homelands of the Council of the Three Fires: the Ojibwe, Odawa, and Potawatomi Nations and the Illinois Confederacy: The Peoria and Kaskaskia Nations. Many other tribes, such as the Miami, Ho-Chunk, Menominee, and Sac and Fox, also called this area home. The region has long been a center for Indigenous people to gather, trade, and maintain kinship ties. Today, one of the largest urban American Indian communities in the United States resides in Chicago. Members of this community continue to contribute to the life of this city and to celebrate their heritage, practice traditions, and care for the land and waterways. We acknowledge that we are on occupied land that was forcibly taken and we affirm that while we cannot change history, we can work for justice.</a:t>
            </a:r>
            <a:endParaRPr lang="en-US" sz="2400" dirty="0">
              <a:solidFill>
                <a:srgbClr val="092436"/>
              </a:solidFill>
            </a:endParaRPr>
          </a:p>
          <a:p>
            <a:pPr marL="0" indent="0">
              <a:buNone/>
            </a:pPr>
            <a:endParaRPr lang="en-US" sz="2400" dirty="0"/>
          </a:p>
        </p:txBody>
      </p:sp>
    </p:spTree>
    <p:extLst>
      <p:ext uri="{BB962C8B-B14F-4D97-AF65-F5344CB8AC3E}">
        <p14:creationId xmlns:p14="http://schemas.microsoft.com/office/powerpoint/2010/main" val="8898072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6202AB-E52D-B572-CFFF-01D9D0CB7B7F}"/>
              </a:ext>
            </a:extLst>
          </p:cNvPr>
          <p:cNvSpPr>
            <a:spLocks noGrp="1"/>
          </p:cNvSpPr>
          <p:nvPr>
            <p:ph type="title"/>
          </p:nvPr>
        </p:nvSpPr>
        <p:spPr>
          <a:xfrm>
            <a:off x="323850" y="365125"/>
            <a:ext cx="8509906" cy="1044575"/>
          </a:xfrm>
        </p:spPr>
        <p:txBody>
          <a:bodyPr>
            <a:noAutofit/>
          </a:bodyPr>
          <a:lstStyle/>
          <a:p>
            <a:r>
              <a:rPr lang="en-US" sz="4400" b="1" dirty="0">
                <a:solidFill>
                  <a:srgbClr val="5BA6D8"/>
                </a:solidFill>
                <a:latin typeface="Verdana" panose="020B0604030504040204" pitchFamily="34" charset="0"/>
                <a:ea typeface="Verdana" panose="020B0604030504040204" pitchFamily="34" charset="0"/>
                <a:cs typeface="Verdana" panose="020B0604030504040204" pitchFamily="34" charset="0"/>
              </a:rPr>
              <a:t>ACPA LAND ACKNOWLEDGEMENT </a:t>
            </a:r>
            <a:r>
              <a:rPr lang="en-US" sz="2400" b="1" dirty="0">
                <a:solidFill>
                  <a:srgbClr val="5BA6D8"/>
                </a:solidFill>
                <a:latin typeface="Verdana" panose="020B0604030504040204" pitchFamily="34" charset="0"/>
                <a:ea typeface="Verdana" panose="020B0604030504040204" pitchFamily="34" charset="0"/>
                <a:cs typeface="Verdana" panose="020B0604030504040204" pitchFamily="34" charset="0"/>
              </a:rPr>
              <a:t>(CONTINUED)</a:t>
            </a:r>
            <a:endParaRPr lang="en-US" sz="2400" dirty="0"/>
          </a:p>
        </p:txBody>
      </p:sp>
      <p:sp>
        <p:nvSpPr>
          <p:cNvPr id="3" name="Content Placeholder 2">
            <a:extLst>
              <a:ext uri="{FF2B5EF4-FFF2-40B4-BE49-F238E27FC236}">
                <a16:creationId xmlns:a16="http://schemas.microsoft.com/office/drawing/2014/main" id="{701112EC-2EDC-3A71-AA93-EFBC23CDEFF8}"/>
              </a:ext>
            </a:extLst>
          </p:cNvPr>
          <p:cNvSpPr>
            <a:spLocks noGrp="1"/>
          </p:cNvSpPr>
          <p:nvPr>
            <p:ph idx="1"/>
          </p:nvPr>
        </p:nvSpPr>
        <p:spPr>
          <a:xfrm>
            <a:off x="137432" y="2216944"/>
            <a:ext cx="11917136" cy="2424112"/>
          </a:xfrm>
        </p:spPr>
        <p:txBody>
          <a:bodyPr>
            <a:noAutofit/>
          </a:bodyPr>
          <a:lstStyle/>
          <a:p>
            <a:pPr marL="0" indent="0">
              <a:buNone/>
            </a:pPr>
            <a:r>
              <a:rPr lang="en-US" sz="2400" b="0" dirty="0">
                <a:solidFill>
                  <a:srgbClr val="092436"/>
                </a:solidFill>
                <a:effectLst/>
              </a:rPr>
              <a:t>Beyond acknowledging the land and in recognition of modern and historical settler colonialism, including that perpetuated by North American institutions of higher education, ACPA actively commits to supporting Higher Education in decolonizing their practice and scholarship through our mission, values, and the Strategic Imperative for Racial Justice and Decolonization.</a:t>
            </a:r>
            <a:endParaRPr lang="en-US" sz="2400" dirty="0">
              <a:solidFill>
                <a:srgbClr val="092436"/>
              </a:solidFill>
            </a:endParaRPr>
          </a:p>
        </p:txBody>
      </p:sp>
    </p:spTree>
    <p:extLst>
      <p:ext uri="{BB962C8B-B14F-4D97-AF65-F5344CB8AC3E}">
        <p14:creationId xmlns:p14="http://schemas.microsoft.com/office/powerpoint/2010/main" val="21390320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508EF4-FCF6-9FBF-042D-996A40D76CE4}"/>
              </a:ext>
            </a:extLst>
          </p:cNvPr>
          <p:cNvSpPr>
            <a:spLocks noGrp="1"/>
          </p:cNvSpPr>
          <p:nvPr>
            <p:ph type="title"/>
          </p:nvPr>
        </p:nvSpPr>
        <p:spPr>
          <a:xfrm>
            <a:off x="228600" y="365125"/>
            <a:ext cx="9258300" cy="1006475"/>
          </a:xfrm>
        </p:spPr>
        <p:txBody>
          <a:bodyPr>
            <a:noAutofit/>
          </a:bodyPr>
          <a:lstStyle/>
          <a:p>
            <a:r>
              <a:rPr lang="en-US" sz="4000" b="1" dirty="0">
                <a:solidFill>
                  <a:srgbClr val="5BA6D8"/>
                </a:solidFill>
                <a:latin typeface="Verdana" panose="020B0604030504040204" pitchFamily="34" charset="0"/>
                <a:ea typeface="Verdana" panose="020B0604030504040204" pitchFamily="34" charset="0"/>
                <a:cs typeface="Verdana" panose="020B0604030504040204" pitchFamily="34" charset="0"/>
              </a:rPr>
              <a:t>OUR LAND ACKNOWLEDGEMENT</a:t>
            </a:r>
            <a:endParaRPr lang="en-US" sz="4000" dirty="0">
              <a:solidFill>
                <a:srgbClr val="5BA6D8"/>
              </a:solidFill>
              <a:latin typeface="Verdana" panose="020B0604030504040204" pitchFamily="34" charset="0"/>
              <a:ea typeface="Verdana" panose="020B0604030504040204" pitchFamily="34" charset="0"/>
              <a:cs typeface="Verdana" panose="020B0604030504040204" pitchFamily="34" charset="0"/>
            </a:endParaRPr>
          </a:p>
        </p:txBody>
      </p:sp>
      <p:sp>
        <p:nvSpPr>
          <p:cNvPr id="3" name="Content Placeholder 2">
            <a:extLst>
              <a:ext uri="{FF2B5EF4-FFF2-40B4-BE49-F238E27FC236}">
                <a16:creationId xmlns:a16="http://schemas.microsoft.com/office/drawing/2014/main" id="{A5AB38C7-CDA0-0E72-4393-FB45608D7BDD}"/>
              </a:ext>
            </a:extLst>
          </p:cNvPr>
          <p:cNvSpPr>
            <a:spLocks noGrp="1"/>
          </p:cNvSpPr>
          <p:nvPr>
            <p:ph idx="1"/>
          </p:nvPr>
        </p:nvSpPr>
        <p:spPr/>
        <p:txBody>
          <a:bodyPr>
            <a:noAutofit/>
          </a:bodyPr>
          <a:lstStyle/>
          <a:p>
            <a:r>
              <a:rPr lang="en-US" dirty="0">
                <a:solidFill>
                  <a:srgbClr val="092436"/>
                </a:solidFill>
                <a:latin typeface="Verdana" panose="020B0604030504040204" pitchFamily="34" charset="0"/>
                <a:ea typeface="Verdana" panose="020B0604030504040204" pitchFamily="34" charset="0"/>
                <a:cs typeface="Verdana" panose="020B0604030504040204" pitchFamily="34" charset="0"/>
              </a:rPr>
              <a:t>Presenters, please insert your prepared Land Acknowledgement here.</a:t>
            </a:r>
          </a:p>
          <a:p>
            <a:endParaRPr lang="en-US" dirty="0">
              <a:solidFill>
                <a:srgbClr val="092436"/>
              </a:solidFill>
              <a:latin typeface="Verdana" panose="020B0604030504040204" pitchFamily="34" charset="0"/>
              <a:ea typeface="Verdana" panose="020B0604030504040204" pitchFamily="34" charset="0"/>
              <a:cs typeface="Verdana" panose="020B0604030504040204" pitchFamily="34" charset="0"/>
            </a:endParaRPr>
          </a:p>
          <a:p>
            <a:r>
              <a:rPr lang="en-US" b="0" dirty="0">
                <a:solidFill>
                  <a:srgbClr val="092436"/>
                </a:solidFill>
                <a:ea typeface="Verdana" panose="020B0604030504040204" pitchFamily="34" charset="0"/>
                <a:cs typeface="Verdana" panose="020B0604030504040204" pitchFamily="34" charset="0"/>
              </a:rPr>
              <a:t>Visit the Presenter Resources webpage on the ACPA23 website for information and resources on preparing a Land Acknowledgement.</a:t>
            </a:r>
          </a:p>
          <a:p>
            <a:endParaRPr lang="en-US" dirty="0">
              <a:solidFill>
                <a:srgbClr val="092436"/>
              </a:solidFill>
              <a:latin typeface="Verdana" panose="020B0604030504040204" pitchFamily="34" charset="0"/>
              <a:ea typeface="Verdana" panose="020B0604030504040204" pitchFamily="34" charset="0"/>
              <a:cs typeface="Verdana" panose="020B0604030504040204" pitchFamily="34" charset="0"/>
            </a:endParaRPr>
          </a:p>
          <a:p>
            <a:r>
              <a:rPr lang="en-US" i="1" dirty="0">
                <a:solidFill>
                  <a:srgbClr val="092436"/>
                </a:solidFill>
                <a:latin typeface="Verdana" panose="020B0604030504040204" pitchFamily="34" charset="0"/>
                <a:ea typeface="Verdana" panose="020B0604030504040204" pitchFamily="34" charset="0"/>
                <a:cs typeface="Verdana" panose="020B0604030504040204" pitchFamily="34" charset="0"/>
              </a:rPr>
              <a:t>*all content must fit in white space only</a:t>
            </a:r>
          </a:p>
          <a:p>
            <a:endParaRPr lang="en-US" dirty="0"/>
          </a:p>
        </p:txBody>
      </p:sp>
    </p:spTree>
    <p:extLst>
      <p:ext uri="{BB962C8B-B14F-4D97-AF65-F5344CB8AC3E}">
        <p14:creationId xmlns:p14="http://schemas.microsoft.com/office/powerpoint/2010/main" val="4444181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A68CAC-D4FE-F8A7-026F-807995EE05E3}"/>
              </a:ext>
            </a:extLst>
          </p:cNvPr>
          <p:cNvSpPr>
            <a:spLocks noGrp="1"/>
          </p:cNvSpPr>
          <p:nvPr>
            <p:ph type="title"/>
          </p:nvPr>
        </p:nvSpPr>
        <p:spPr>
          <a:xfrm>
            <a:off x="609600" y="365125"/>
            <a:ext cx="7995556" cy="796925"/>
          </a:xfrm>
        </p:spPr>
        <p:txBody>
          <a:bodyPr/>
          <a:lstStyle/>
          <a:p>
            <a:r>
              <a:rPr lang="en-US" dirty="0"/>
              <a:t>INCLUSIVE LANGUAGE</a:t>
            </a:r>
          </a:p>
        </p:txBody>
      </p:sp>
      <p:sp>
        <p:nvSpPr>
          <p:cNvPr id="3" name="Content Placeholder 2">
            <a:extLst>
              <a:ext uri="{FF2B5EF4-FFF2-40B4-BE49-F238E27FC236}">
                <a16:creationId xmlns:a16="http://schemas.microsoft.com/office/drawing/2014/main" id="{02FF8018-5F8B-FAAC-640A-ABCB7DB56BB8}"/>
              </a:ext>
            </a:extLst>
          </p:cNvPr>
          <p:cNvSpPr>
            <a:spLocks noGrp="1"/>
          </p:cNvSpPr>
          <p:nvPr>
            <p:ph idx="1"/>
          </p:nvPr>
        </p:nvSpPr>
        <p:spPr>
          <a:xfrm>
            <a:off x="400050" y="1598612"/>
            <a:ext cx="11582400" cy="3660775"/>
          </a:xfrm>
        </p:spPr>
        <p:txBody>
          <a:bodyPr>
            <a:noAutofit/>
          </a:bodyPr>
          <a:lstStyle/>
          <a:p>
            <a:pPr marL="0" indent="0">
              <a:buNone/>
            </a:pPr>
            <a:r>
              <a:rPr lang="en-US" sz="2400" b="1" dirty="0">
                <a:solidFill>
                  <a:srgbClr val="092436"/>
                </a:solidFill>
                <a:latin typeface="Verdana" panose="020B0604030504040204" pitchFamily="34" charset="0"/>
                <a:ea typeface="Verdana" panose="020B0604030504040204" pitchFamily="34" charset="0"/>
                <a:cs typeface="Verdana" panose="020B0604030504040204" pitchFamily="34" charset="0"/>
              </a:rPr>
              <a:t>ACPA24 provides an opportunity to discuss concepts that span a variety of audiences and contexts in higher, post-secondary, and tertiary education. </a:t>
            </a:r>
          </a:p>
          <a:p>
            <a:pPr marL="0" indent="0">
              <a:buNone/>
            </a:pPr>
            <a:r>
              <a:rPr lang="en-US" sz="2400" b="1" dirty="0">
                <a:solidFill>
                  <a:srgbClr val="092436"/>
                </a:solidFill>
                <a:latin typeface="Verdana" panose="020B0604030504040204" pitchFamily="34" charset="0"/>
                <a:ea typeface="Verdana" panose="020B0604030504040204" pitchFamily="34" charset="0"/>
                <a:cs typeface="Verdana" panose="020B0604030504040204" pitchFamily="34" charset="0"/>
              </a:rPr>
              <a:t>As such, we ask that session participants:</a:t>
            </a:r>
          </a:p>
          <a:p>
            <a:pPr marL="342900" indent="-342900">
              <a:buFont typeface="Arial" pitchFamily="34" charset="0"/>
              <a:buChar char="•"/>
            </a:pPr>
            <a:r>
              <a:rPr lang="en-US" sz="2200" b="0" dirty="0">
                <a:solidFill>
                  <a:srgbClr val="092436"/>
                </a:solidFill>
                <a:latin typeface="Verdana" panose="020B0604030504040204" pitchFamily="34" charset="0"/>
                <a:ea typeface="Verdana" panose="020B0604030504040204" pitchFamily="34" charset="0"/>
                <a:cs typeface="Verdana" panose="020B0604030504040204" pitchFamily="34" charset="0"/>
              </a:rPr>
              <a:t>Recognize individual gender pronoun use</a:t>
            </a:r>
          </a:p>
          <a:p>
            <a:pPr marL="342900" indent="-342900">
              <a:buFont typeface="Arial" pitchFamily="34" charset="0"/>
              <a:buChar char="•"/>
            </a:pPr>
            <a:r>
              <a:rPr lang="en-US" sz="2200" b="0" dirty="0">
                <a:solidFill>
                  <a:srgbClr val="092436"/>
                </a:solidFill>
                <a:latin typeface="Verdana" panose="020B0604030504040204" pitchFamily="34" charset="0"/>
                <a:ea typeface="Verdana" panose="020B0604030504040204" pitchFamily="34" charset="0"/>
                <a:cs typeface="Verdana" panose="020B0604030504040204" pitchFamily="34" charset="0"/>
              </a:rPr>
              <a:t>Utilize contemporary and relevant language around social identities</a:t>
            </a:r>
          </a:p>
          <a:p>
            <a:pPr marL="342900" indent="-342900">
              <a:buFont typeface="Arial" pitchFamily="34" charset="0"/>
              <a:buChar char="•"/>
            </a:pPr>
            <a:r>
              <a:rPr lang="en-US" sz="2200" b="0" dirty="0">
                <a:solidFill>
                  <a:srgbClr val="092436"/>
                </a:solidFill>
                <a:latin typeface="Verdana" panose="020B0604030504040204" pitchFamily="34" charset="0"/>
                <a:ea typeface="Verdana" panose="020B0604030504040204" pitchFamily="34" charset="0"/>
                <a:cs typeface="Verdana" panose="020B0604030504040204" pitchFamily="34" charset="0"/>
              </a:rPr>
              <a:t>Utilize language that recognizes varying abilities and is not ableist</a:t>
            </a:r>
          </a:p>
          <a:p>
            <a:pPr marL="342900" indent="-342900">
              <a:buFont typeface="Arial" pitchFamily="34" charset="0"/>
              <a:buChar char="•"/>
            </a:pPr>
            <a:r>
              <a:rPr lang="en-US" sz="2200" b="0" dirty="0">
                <a:solidFill>
                  <a:srgbClr val="092436"/>
                </a:solidFill>
                <a:latin typeface="Verdana" panose="020B0604030504040204" pitchFamily="34" charset="0"/>
                <a:ea typeface="Verdana" panose="020B0604030504040204" pitchFamily="34" charset="0"/>
                <a:cs typeface="Verdana" panose="020B0604030504040204" pitchFamily="34" charset="0"/>
              </a:rPr>
              <a:t>Utilize language inclusive of diverse global contexts</a:t>
            </a:r>
          </a:p>
          <a:p>
            <a:pPr marL="342900" indent="-342900">
              <a:buFont typeface="Arial" pitchFamily="34" charset="0"/>
              <a:buChar char="•"/>
            </a:pPr>
            <a:r>
              <a:rPr lang="en-US" sz="2200" b="0" dirty="0">
                <a:solidFill>
                  <a:srgbClr val="092436"/>
                </a:solidFill>
                <a:latin typeface="Verdana" panose="020B0604030504040204" pitchFamily="34" charset="0"/>
                <a:ea typeface="Verdana" panose="020B0604030504040204" pitchFamily="34" charset="0"/>
                <a:cs typeface="Verdana" panose="020B0604030504040204" pitchFamily="34" charset="0"/>
              </a:rPr>
              <a:t>Utilize this space for developmental and educational support of attendees who may be unfamiliar with inclusive language practices</a:t>
            </a:r>
          </a:p>
          <a:p>
            <a:endParaRPr lang="en-US" sz="24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9579311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22DB6D-543D-E7AD-5898-AB140E228A3B}"/>
              </a:ext>
            </a:extLst>
          </p:cNvPr>
          <p:cNvSpPr>
            <a:spLocks noGrp="1"/>
          </p:cNvSpPr>
          <p:nvPr>
            <p:ph type="title"/>
          </p:nvPr>
        </p:nvSpPr>
        <p:spPr/>
        <p:txBody>
          <a:bodyPr/>
          <a:lstStyle/>
          <a:p>
            <a:r>
              <a:rPr lang="en-US" dirty="0"/>
              <a:t>Heading 1</a:t>
            </a:r>
          </a:p>
        </p:txBody>
      </p:sp>
      <p:sp>
        <p:nvSpPr>
          <p:cNvPr id="3" name="Content Placeholder 2">
            <a:extLst>
              <a:ext uri="{FF2B5EF4-FFF2-40B4-BE49-F238E27FC236}">
                <a16:creationId xmlns:a16="http://schemas.microsoft.com/office/drawing/2014/main" id="{E962AF97-8A22-C68A-D42C-FCB060E9B45B}"/>
              </a:ext>
            </a:extLst>
          </p:cNvPr>
          <p:cNvSpPr>
            <a:spLocks noGrp="1"/>
          </p:cNvSpPr>
          <p:nvPr>
            <p:ph idx="1"/>
          </p:nvPr>
        </p:nvSpPr>
        <p:spPr>
          <a:xfrm>
            <a:off x="838200" y="1825625"/>
            <a:ext cx="10515600" cy="3317875"/>
          </a:xfrm>
        </p:spPr>
        <p:txBody>
          <a:bodyPr>
            <a:noAutofit/>
          </a:bodyPr>
          <a:lstStyle/>
          <a:p>
            <a:pPr marL="0" indent="0">
              <a:buNone/>
            </a:pPr>
            <a:r>
              <a:rPr lang="en-US" b="1" dirty="0">
                <a:solidFill>
                  <a:srgbClr val="092436"/>
                </a:solidFill>
                <a:latin typeface="Verdana" panose="020B0604030504040204" pitchFamily="34" charset="0"/>
                <a:ea typeface="Verdana" panose="020B0604030504040204" pitchFamily="34" charset="0"/>
                <a:cs typeface="Verdana" panose="020B0604030504040204" pitchFamily="34" charset="0"/>
              </a:rPr>
              <a:t>Body Content (Verdana, 20pt, #341354)</a:t>
            </a:r>
          </a:p>
          <a:p>
            <a:endParaRPr lang="en-US" dirty="0">
              <a:solidFill>
                <a:srgbClr val="092436"/>
              </a:solidFill>
              <a:latin typeface="Verdana" panose="020B0604030504040204" pitchFamily="34" charset="0"/>
              <a:ea typeface="Verdana" panose="020B0604030504040204" pitchFamily="34" charset="0"/>
              <a:cs typeface="Verdana" panose="020B0604030504040204" pitchFamily="34" charset="0"/>
            </a:endParaRPr>
          </a:p>
          <a:p>
            <a:r>
              <a:rPr lang="en-US" b="0" dirty="0">
                <a:solidFill>
                  <a:srgbClr val="092436"/>
                </a:solidFill>
                <a:latin typeface="Verdana" panose="020B0604030504040204" pitchFamily="34" charset="0"/>
                <a:ea typeface="Verdana" panose="020B0604030504040204" pitchFamily="34" charset="0"/>
                <a:cs typeface="Verdana" panose="020B0604030504040204" pitchFamily="34" charset="0"/>
              </a:rPr>
              <a:t>Presenters, insert your presentation here.</a:t>
            </a:r>
          </a:p>
          <a:p>
            <a:pPr marL="0" indent="0">
              <a:buNone/>
            </a:pPr>
            <a:endParaRPr lang="en-US" b="0" dirty="0">
              <a:solidFill>
                <a:srgbClr val="092436"/>
              </a:solidFill>
              <a:latin typeface="Verdana" panose="020B0604030504040204" pitchFamily="34" charset="0"/>
              <a:ea typeface="Verdana" panose="020B0604030504040204" pitchFamily="34" charset="0"/>
              <a:cs typeface="Verdana" panose="020B0604030504040204" pitchFamily="34" charset="0"/>
            </a:endParaRPr>
          </a:p>
          <a:p>
            <a:r>
              <a:rPr lang="en-US" i="1" dirty="0">
                <a:solidFill>
                  <a:srgbClr val="092436"/>
                </a:solidFill>
                <a:latin typeface="Verdana" panose="020B0604030504040204" pitchFamily="34" charset="0"/>
                <a:ea typeface="Verdana" panose="020B0604030504040204" pitchFamily="34" charset="0"/>
                <a:cs typeface="Verdana" panose="020B0604030504040204" pitchFamily="34" charset="0"/>
              </a:rPr>
              <a:t>*all content must fit in white space only – the space at the bottom is reserved for captioning</a:t>
            </a:r>
          </a:p>
          <a:p>
            <a:endParaRPr lang="en-US" dirty="0"/>
          </a:p>
        </p:txBody>
      </p:sp>
    </p:spTree>
    <p:extLst>
      <p:ext uri="{BB962C8B-B14F-4D97-AF65-F5344CB8AC3E}">
        <p14:creationId xmlns:p14="http://schemas.microsoft.com/office/powerpoint/2010/main" val="39865500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62</TotalTime>
  <Words>409</Words>
  <Application>Microsoft Macintosh PowerPoint</Application>
  <PresentationFormat>Widescreen</PresentationFormat>
  <Paragraphs>29</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Aptos</vt:lpstr>
      <vt:lpstr>Aptos Display</vt:lpstr>
      <vt:lpstr>Arial</vt:lpstr>
      <vt:lpstr>Verdana</vt:lpstr>
      <vt:lpstr>Office Theme</vt:lpstr>
      <vt:lpstr>Presentation Title</vt:lpstr>
      <vt:lpstr>ACPA LAND ACKNOWLEDGEMENT</vt:lpstr>
      <vt:lpstr>ACPA LAND ACKNOWLEDGEMENT (CONTINUED)</vt:lpstr>
      <vt:lpstr>OUR LAND ACKNOWLEDGEMENT</vt:lpstr>
      <vt:lpstr>INCLUSIVE LANGUAGE</vt:lpstr>
      <vt:lpstr>Heading 1</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Melanie P. Thornton</dc:creator>
  <cp:keywords/>
  <dc:description/>
  <cp:lastModifiedBy>Melanie P. Thornton</cp:lastModifiedBy>
  <cp:revision>15</cp:revision>
  <dcterms:created xsi:type="dcterms:W3CDTF">2024-01-17T00:32:39Z</dcterms:created>
  <dcterms:modified xsi:type="dcterms:W3CDTF">2024-01-17T01:35:31Z</dcterms:modified>
  <cp:category/>
</cp:coreProperties>
</file>